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9" autoAdjust="0"/>
  </p:normalViewPr>
  <p:slideViewPr>
    <p:cSldViewPr>
      <p:cViewPr varScale="1">
        <p:scale>
          <a:sx n="70" d="100"/>
          <a:sy n="70" d="100"/>
        </p:scale>
        <p:origin x="268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EB1D7-BE36-4524-B4EE-5D682FD33E7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A1857-AFFA-4756-8E11-CBB246385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0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A1857-AFFA-4756-8E11-CBB2463856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0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2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4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6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4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7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0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5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7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39D7A-7CDD-4B71-B885-0B5A1D574B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42F6-5D9B-462B-90D4-51ECF2516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7" y="1403648"/>
            <a:ext cx="6153925" cy="205740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23523"/>
              </p:ext>
            </p:extLst>
          </p:nvPr>
        </p:nvGraphicFramePr>
        <p:xfrm>
          <a:off x="72043" y="5928057"/>
          <a:ext cx="6665421" cy="105885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7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Номер рейса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4462" marR="64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Дни недели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4462" marR="64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 вылета</a:t>
                      </a:r>
                      <a:endParaRPr lang="ru-RU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4462" marR="64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 прилета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64462" marR="644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WZ-163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Домодедово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Уфа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ежд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01:05 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05:15 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043" y="4405623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Москва (ДМД)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УФА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–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Москва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6982380"/>
            <a:ext cx="12474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*время местное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0728" y="4636456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одну сторону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0131" y="0"/>
            <a:ext cx="3101237" cy="467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6872" y="3995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9040" y="387985"/>
            <a:ext cx="30466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По вопросам взаимодействия: </a:t>
            </a:r>
            <a:endParaRPr lang="ru-RU" dirty="0" smtClean="0"/>
          </a:p>
          <a:p>
            <a:r>
              <a:rPr lang="ru-RU" dirty="0" smtClean="0"/>
              <a:t>Отдел </a:t>
            </a:r>
            <a:r>
              <a:rPr lang="ru-RU" dirty="0"/>
              <a:t>продаж sales@flyredwings.com +7(495) </a:t>
            </a:r>
            <a:r>
              <a:rPr lang="ru-RU" dirty="0" smtClean="0"/>
              <a:t>229-25-31 доб. 432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72814" y="8316416"/>
            <a:ext cx="342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Просьба предлагать пассажирам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45368"/>
              </p:ext>
            </p:extLst>
          </p:nvPr>
        </p:nvGraphicFramePr>
        <p:xfrm>
          <a:off x="152208" y="7236296"/>
          <a:ext cx="6665421" cy="609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7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WZ-164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Уфа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Домодедово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ежд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06:15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06:25 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61</Words>
  <Application>Microsoft Office PowerPoint</Application>
  <PresentationFormat>Экран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Юрышев Владимир</dc:creator>
  <cp:lastModifiedBy>Людмила Миронова</cp:lastModifiedBy>
  <cp:revision>30</cp:revision>
  <dcterms:created xsi:type="dcterms:W3CDTF">2015-07-01T06:27:40Z</dcterms:created>
  <dcterms:modified xsi:type="dcterms:W3CDTF">2016-12-22T16:03:10Z</dcterms:modified>
</cp:coreProperties>
</file>